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gette Peterson" initials="BP" lastIdx="10" clrIdx="0">
    <p:extLst>
      <p:ext uri="{19B8F6BF-5375-455C-9EA6-DF929625EA0E}">
        <p15:presenceInfo xmlns:p15="http://schemas.microsoft.com/office/powerpoint/2012/main" userId="S::brigette@idpk.onmicrosoft.com::2181a561-b977-4e38-bee9-43873654b4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E5D"/>
    <a:srgbClr val="E9004C"/>
    <a:srgbClr val="38BCD9"/>
    <a:srgbClr val="E95521"/>
    <a:srgbClr val="F2AA19"/>
    <a:srgbClr val="889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1"/>
    <p:restoredTop sz="94386"/>
  </p:normalViewPr>
  <p:slideViewPr>
    <p:cSldViewPr snapToGrid="0" snapToObjects="1">
      <p:cViewPr varScale="1">
        <p:scale>
          <a:sx n="65" d="100"/>
          <a:sy n="65" d="100"/>
        </p:scale>
        <p:origin x="84" y="102"/>
      </p:cViewPr>
      <p:guideLst>
        <p:guide orient="horz" pos="18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E6891-4916-DB49-ABFB-2B6AF2A959C8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79F98-09E6-C447-9ACF-27082161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4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79F98-09E6-C447-9ACF-27082161BC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83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79F98-09E6-C447-9ACF-27082161BC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13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79F98-09E6-C447-9ACF-27082161BC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5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79F98-09E6-C447-9ACF-27082161BC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72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79F98-09E6-C447-9ACF-27082161BC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84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79F98-09E6-C447-9ACF-27082161BC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4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2C88-8867-DC4A-9053-D11D592CF91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2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2C88-8867-DC4A-9053-D11D592CF91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4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2C88-8867-DC4A-9053-D11D592CF91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5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2C88-8867-DC4A-9053-D11D592CF91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4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2C88-8867-DC4A-9053-D11D592CF91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3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2C88-8867-DC4A-9053-D11D592CF91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9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2C88-8867-DC4A-9053-D11D592CF91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0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2C88-8867-DC4A-9053-D11D592CF91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2C88-8867-DC4A-9053-D11D592CF91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2C88-8867-DC4A-9053-D11D592CF91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1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2C88-8867-DC4A-9053-D11D592CF91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3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52C88-8867-DC4A-9053-D11D592CF91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9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emf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1.emf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1.emf"/><Relationship Id="rId7" Type="http://schemas.openxmlformats.org/officeDocument/2006/relationships/image" Target="../media/image3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openxmlformats.org/officeDocument/2006/relationships/image" Target="../media/image35.jpg"/><Relationship Id="rId5" Type="http://schemas.openxmlformats.org/officeDocument/2006/relationships/image" Target="../media/image29.emf"/><Relationship Id="rId10" Type="http://schemas.openxmlformats.org/officeDocument/2006/relationships/image" Target="../media/image34.jpg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2192000" cy="70007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3711" y="581012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[SCHOOL NAME]</a:t>
            </a:r>
          </a:p>
          <a:p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[Date]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917022" y="5810124"/>
            <a:ext cx="2944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COORDINATOR: 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[Coordinator Name]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C080E14-4E98-8740-B54D-39DAD8770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026" y="1351907"/>
            <a:ext cx="4147947" cy="41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05" y="631183"/>
            <a:ext cx="9767390" cy="4353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76" y="5607989"/>
            <a:ext cx="4002620" cy="81463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652291" y="5525508"/>
            <a:ext cx="2052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•   Cereal</a:t>
            </a:r>
          </a:p>
          <a:p>
            <a:r>
              <a:rPr lang="en-US" sz="16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•   Snacks</a:t>
            </a:r>
          </a:p>
          <a:p>
            <a:r>
              <a:rPr lang="en-US" sz="16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•   Meals &amp; sides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79402" y="5525508"/>
            <a:ext cx="2052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•   Baking products</a:t>
            </a:r>
          </a:p>
          <a:p>
            <a:r>
              <a:rPr lang="en-US" sz="16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•   Office supplies</a:t>
            </a:r>
          </a:p>
          <a:p>
            <a:r>
              <a:rPr lang="en-US" sz="1600" dirty="0">
                <a:solidFill>
                  <a:srgbClr val="E9004C"/>
                </a:solidFill>
                <a:latin typeface="Arial" charset="0"/>
                <a:ea typeface="Arial" charset="0"/>
                <a:cs typeface="Arial" charset="0"/>
              </a:rPr>
              <a:t>•   And more!</a:t>
            </a:r>
          </a:p>
        </p:txBody>
      </p:sp>
      <p:pic>
        <p:nvPicPr>
          <p:cNvPr id="5" name="Picture 4" descr="A picture containing device, fruit&#10;&#10;Description automatically generated">
            <a:extLst>
              <a:ext uri="{FF2B5EF4-FFF2-40B4-BE49-F238E27FC236}">
                <a16:creationId xmlns:a16="http://schemas.microsoft.com/office/drawing/2014/main" id="{18E91C01-704C-F941-AC51-144EED1E9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34368"/>
            <a:ext cx="12192000" cy="3589263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2C9880B-9B56-5C46-9D83-203B1A2FBB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5010" y="5904548"/>
            <a:ext cx="859652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9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3026D4-7F91-8C40-A89F-B4579B9CD27B}"/>
              </a:ext>
            </a:extLst>
          </p:cNvPr>
          <p:cNvSpPr/>
          <p:nvPr/>
        </p:nvSpPr>
        <p:spPr>
          <a:xfrm>
            <a:off x="0" y="0"/>
            <a:ext cx="12192000" cy="2752440"/>
          </a:xfrm>
          <a:prstGeom prst="rect">
            <a:avLst/>
          </a:prstGeom>
          <a:solidFill>
            <a:srgbClr val="E900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752440"/>
            <a:ext cx="12192000" cy="4178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RECEIPT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33" y="419707"/>
            <a:ext cx="2192528" cy="143884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960000" y="1846219"/>
            <a:ext cx="9144000" cy="1124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38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• Use the app to snap a photo of your store receipt within 14 days of purchase.</a:t>
            </a:r>
          </a:p>
          <a:p>
            <a:pPr>
              <a:spcBef>
                <a:spcPts val="300"/>
              </a:spcBef>
            </a:pPr>
            <a:r>
              <a:rPr lang="en-US" sz="138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• The app scans your receipt, finds Box Tops products and instantly adds cash to our school earnings online.</a:t>
            </a:r>
          </a:p>
          <a:p>
            <a:pPr>
              <a:spcBef>
                <a:spcPts val="300"/>
              </a:spcBef>
            </a:pPr>
            <a:r>
              <a:rPr lang="en-US" sz="138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• Our school can receive two checks every school year, one in December and one in April.</a:t>
            </a:r>
          </a:p>
          <a:p>
            <a:pPr>
              <a:spcBef>
                <a:spcPts val="300"/>
              </a:spcBef>
            </a:pP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45CFB45-B463-BB40-A25E-2FFFAF248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2060" y="5960891"/>
            <a:ext cx="823741" cy="754373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582ECD-6A40-BF43-B549-57E0788DA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000" y="377989"/>
            <a:ext cx="8898625" cy="1457817"/>
          </a:xfrm>
          <a:prstGeom prst="rect">
            <a:avLst/>
          </a:prstGeom>
        </p:spPr>
      </p:pic>
      <p:pic>
        <p:nvPicPr>
          <p:cNvPr id="11" name="Picture 10" descr="A picture containing sign, person, holding&#10;&#10;Description automatically generated">
            <a:extLst>
              <a:ext uri="{FF2B5EF4-FFF2-40B4-BE49-F238E27FC236}">
                <a16:creationId xmlns:a16="http://schemas.microsoft.com/office/drawing/2014/main" id="{C78132EF-1272-B84A-998D-5285807EF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927" y="2901965"/>
            <a:ext cx="3474676" cy="3684073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3D02DA-0D30-DF47-93A6-EBEBC11AE2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7054" y="2895975"/>
            <a:ext cx="3474676" cy="3733288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E1233-0963-DF41-B65E-7CE7EEB3E9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1186" y="2896503"/>
            <a:ext cx="3474675" cy="368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7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8" y="2766728"/>
            <a:ext cx="12192000" cy="4178711"/>
          </a:xfrm>
          <a:prstGeom prst="rect">
            <a:avLst/>
          </a:prstGeom>
          <a:solidFill>
            <a:srgbClr val="04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07378" y="450548"/>
            <a:ext cx="5065566" cy="1753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solidFill>
                  <a:srgbClr val="042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your email receipt to: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solidFill>
                  <a:srgbClr val="E900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receipts@boxtops4education.com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solidFill>
                  <a:srgbClr val="042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same email that’s associated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solidFill>
                  <a:srgbClr val="042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your Box Tops account.</a:t>
            </a:r>
          </a:p>
          <a:p>
            <a:pPr>
              <a:lnSpc>
                <a:spcPct val="114000"/>
              </a:lnSpc>
            </a:pPr>
            <a:endParaRPr lang="en-US" sz="1600" dirty="0">
              <a:solidFill>
                <a:srgbClr val="042E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1600" dirty="0">
                <a:solidFill>
                  <a:srgbClr val="042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E900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BTFE.com</a:t>
            </a:r>
            <a:r>
              <a:rPr lang="en-US" sz="1600" dirty="0">
                <a:solidFill>
                  <a:srgbClr val="E900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srgbClr val="E900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emailgroceryreceipts</a:t>
            </a:r>
            <a:endParaRPr lang="en-US" sz="1600" dirty="0">
              <a:solidFill>
                <a:srgbClr val="E900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1923" y="3730804"/>
            <a:ext cx="8178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Box Tops clips have been phased out of production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may still occasionally be found on products throughout the store.</a:t>
            </a:r>
          </a:p>
          <a:p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46" y="3141133"/>
            <a:ext cx="2248754" cy="1528898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30AD1A1-AB08-ED43-B94B-5DDADDBD0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1320"/>
            <a:ext cx="6530608" cy="1717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F4089F-69BA-1542-86DE-2408F6B77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304" y="3133440"/>
            <a:ext cx="4289058" cy="5087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50D6887-2EA7-3043-BAF7-B7F91D1ED34D}"/>
              </a:ext>
            </a:extLst>
          </p:cNvPr>
          <p:cNvSpPr/>
          <p:nvPr/>
        </p:nvSpPr>
        <p:spPr>
          <a:xfrm>
            <a:off x="3265304" y="4464828"/>
            <a:ext cx="8095417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You can still clip these and send them to school.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Please make sure each clip has a valid expiration date.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Our school’s Box Tops Coordinator will submit these clips to Box Tops for Education 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so they can be added to our earnings totals.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EA7DAD-F4DB-0444-98E5-6DA6CFB6E7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41032"/>
            <a:ext cx="10174358" cy="754373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135F373-1616-0D4A-A0BE-174F00A706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1760" y="6005401"/>
            <a:ext cx="794380" cy="74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8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61" y="658425"/>
            <a:ext cx="11176579" cy="37341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85940" y="1348532"/>
            <a:ext cx="8621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pc="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cash we earn with Box Tops can be used to buy </a:t>
            </a:r>
            <a:r>
              <a:rPr lang="en-US" spc="20" dirty="0">
                <a:solidFill>
                  <a:srgbClr val="E9004C"/>
                </a:solidFill>
                <a:latin typeface="Arial" charset="0"/>
                <a:ea typeface="Arial" charset="0"/>
                <a:cs typeface="Arial" charset="0"/>
              </a:rPr>
              <a:t>anything our school needs.</a:t>
            </a:r>
          </a:p>
        </p:txBody>
      </p:sp>
      <p:pic>
        <p:nvPicPr>
          <p:cNvPr id="3" name="Picture 2" descr="A picture containing fruit, device, room&#10;&#10;Description automatically generated">
            <a:extLst>
              <a:ext uri="{FF2B5EF4-FFF2-40B4-BE49-F238E27FC236}">
                <a16:creationId xmlns:a16="http://schemas.microsoft.com/office/drawing/2014/main" id="{133E7140-2CEB-C64F-B5C1-031DF8A72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9" y="1404501"/>
            <a:ext cx="12008860" cy="54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751" y="636483"/>
            <a:ext cx="5258840" cy="3945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7801" y="1415441"/>
            <a:ext cx="118008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•</a:t>
            </a:r>
            <a:r>
              <a:rPr lang="en-US" b="1" dirty="0">
                <a:solidFill>
                  <a:srgbClr val="38BCD9"/>
                </a:solidFill>
                <a:latin typeface="Arial" charset="0"/>
                <a:ea typeface="Arial" charset="0"/>
                <a:cs typeface="Arial" charset="0"/>
              </a:rPr>
              <a:t> DOWNLOAD 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Box Tops app and select our school  to support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	 This ensures that your Box Tops purchases count toward our school's earnings.</a:t>
            </a:r>
          </a:p>
          <a:p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• </a:t>
            </a:r>
            <a:r>
              <a:rPr lang="en-US" b="1" dirty="0">
                <a:solidFill>
                  <a:srgbClr val="38BCD9"/>
                </a:solidFill>
                <a:latin typeface="Arial" charset="0"/>
                <a:ea typeface="Arial" charset="0"/>
                <a:cs typeface="Arial" charset="0"/>
              </a:rPr>
              <a:t>SHOP 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Box Tops products and use the app to scan your receipt to add to our school’s earnings online.  </a:t>
            </a:r>
          </a:p>
          <a:p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• </a:t>
            </a:r>
            <a:r>
              <a:rPr lang="en-US" b="1" dirty="0">
                <a:solidFill>
                  <a:srgbClr val="38BCD9"/>
                </a:solidFill>
                <a:latin typeface="Arial" charset="0"/>
                <a:ea typeface="Arial" charset="0"/>
                <a:cs typeface="Arial" charset="0"/>
              </a:rPr>
              <a:t>LOOK 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any remaining Box Tops clips on packages. If you find some, clip them and send them to school!</a:t>
            </a:r>
          </a:p>
          <a:p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•</a:t>
            </a:r>
            <a:r>
              <a:rPr lang="en-US" b="1" dirty="0">
                <a:solidFill>
                  <a:srgbClr val="38BCD9"/>
                </a:solidFill>
                <a:latin typeface="Arial" charset="0"/>
                <a:ea typeface="Arial" charset="0"/>
                <a:cs typeface="Arial" charset="0"/>
              </a:rPr>
              <a:t> VOLUNTEER 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 help our school's Coordinator, especially during clip submission periods (October &amp; February).</a:t>
            </a:r>
          </a:p>
          <a:p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•</a:t>
            </a:r>
            <a:r>
              <a:rPr lang="en-US" b="1" dirty="0">
                <a:solidFill>
                  <a:srgbClr val="38BCD9"/>
                </a:solidFill>
                <a:latin typeface="Arial" charset="0"/>
                <a:ea typeface="Arial" charset="0"/>
                <a:cs typeface="Arial" charset="0"/>
              </a:rPr>
              <a:t> SPREAD THE WORD 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about Box Tops!</a:t>
            </a:r>
          </a:p>
          <a:p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Box Tops offers pre-made flyers and images to use on social media.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You can also use the “Invite Friends” feature in the app to ask friends and family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to help support our school.</a:t>
            </a:r>
          </a:p>
          <a:p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150" y="2032000"/>
            <a:ext cx="173222" cy="271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4150" y="4747052"/>
            <a:ext cx="173223" cy="2711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B61A86-C423-4D4C-9BF1-C318BEC4143C}"/>
              </a:ext>
            </a:extLst>
          </p:cNvPr>
          <p:cNvSpPr/>
          <p:nvPr/>
        </p:nvSpPr>
        <p:spPr>
          <a:xfrm>
            <a:off x="2028825" y="-557213"/>
            <a:ext cx="1459926" cy="700088"/>
          </a:xfrm>
          <a:prstGeom prst="rect">
            <a:avLst/>
          </a:prstGeom>
          <a:solidFill>
            <a:srgbClr val="04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1A5A79-A2FA-A54F-94CB-ED21196CAC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1849" y="5215671"/>
            <a:ext cx="341990" cy="381756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32793DC-8423-844A-8E3B-486300C229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31760" y="6005401"/>
            <a:ext cx="794380" cy="74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4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00016" y="1813750"/>
            <a:ext cx="81787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spc="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LAST YEAR’S EARNINGS:</a:t>
            </a:r>
            <a:endParaRPr lang="en-US" sz="1600" b="1" spc="2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2192000" cy="11792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492" y="427332"/>
            <a:ext cx="5359016" cy="387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394" y="3075633"/>
            <a:ext cx="778042" cy="14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7924" y="2152304"/>
            <a:ext cx="3162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$[TOTAL HERE]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00016" y="3539605"/>
            <a:ext cx="81787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spc="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THIS YEAR’S GOAL:</a:t>
            </a:r>
            <a:endParaRPr lang="en-US" sz="1600" b="1" spc="2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394" y="4801488"/>
            <a:ext cx="778042" cy="1491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07924" y="3878159"/>
            <a:ext cx="3019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$[GOAL HERE]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00016" y="5191035"/>
            <a:ext cx="81787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spc="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WE’RE HOPING TO USE OUR BOX TOPS CASH TO FUND:</a:t>
            </a:r>
            <a:endParaRPr lang="en-US" sz="1600" b="1" spc="2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14275" y="5529589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[Enter items here]</a:t>
            </a:r>
          </a:p>
        </p:txBody>
      </p:sp>
      <p:pic>
        <p:nvPicPr>
          <p:cNvPr id="15" name="Picture 1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82C898B-4998-924B-86E1-D84E85122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5010" y="5904548"/>
            <a:ext cx="859652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8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2192000" cy="1179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667" y="347082"/>
            <a:ext cx="5260638" cy="379499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410760" y="1605673"/>
            <a:ext cx="6757528" cy="67575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73" y="3635735"/>
            <a:ext cx="4358845" cy="219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616" y="4238060"/>
            <a:ext cx="524544" cy="5245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616" y="5045575"/>
            <a:ext cx="524544" cy="524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1757" y="2334635"/>
            <a:ext cx="1055533" cy="963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7556" y="3750131"/>
            <a:ext cx="3687513" cy="24763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473517" y="1779533"/>
            <a:ext cx="3559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 download the Box Tops app</a:t>
            </a:r>
            <a:endParaRPr lang="en-US" sz="1600" spc="2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42172" y="4322964"/>
            <a:ext cx="3358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1600" spc="1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boxtopsforeducation</a:t>
            </a:r>
            <a:endParaRPr lang="en-US" sz="1600" spc="1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38350" y="5099695"/>
            <a:ext cx="3358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1600" spc="1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btfe</a:t>
            </a:r>
            <a:endParaRPr lang="en-US" sz="1600" spc="1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EF1892E-9DB3-4548-82EF-5BBD29F899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859" y="1713995"/>
            <a:ext cx="2933616" cy="3892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29A78B-6665-7D4C-AFD8-BF3471B218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859" y="2677738"/>
            <a:ext cx="3126864" cy="36443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24A4645-7E42-4644-88DB-043CB24635A4}"/>
              </a:ext>
            </a:extLst>
          </p:cNvPr>
          <p:cNvSpPr/>
          <p:nvPr/>
        </p:nvSpPr>
        <p:spPr>
          <a:xfrm>
            <a:off x="3692047" y="2734998"/>
            <a:ext cx="2718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more information</a:t>
            </a:r>
            <a:endParaRPr lang="en-US" sz="1600" spc="2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59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17712</TotalTime>
  <Words>402</Words>
  <Application>Microsoft Office PowerPoint</Application>
  <PresentationFormat>Widescreen</PresentationFormat>
  <Paragraphs>57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Brigette Peterson</dc:creator>
  <cp:lastModifiedBy>Sullivan, Sabrina</cp:lastModifiedBy>
  <cp:revision>40</cp:revision>
  <dcterms:created xsi:type="dcterms:W3CDTF">2019-08-22T23:31:20Z</dcterms:created>
  <dcterms:modified xsi:type="dcterms:W3CDTF">2021-02-09T20:33:58Z</dcterms:modified>
</cp:coreProperties>
</file>